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1508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A716C-2E41-B328-16F7-0EF30B15B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86CCAB-B7D9-3E4A-0948-C6BE420EA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4E8ACF-A2E6-FFE4-2388-CB24DC2B3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A8FB3-2678-203E-D487-EE7F020856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24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B3EF61F6-CA51-405A-2B5A-877D1E9AC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5D90E-16B6-200D-6292-85DB85D58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5C23ACF-75EC-19C7-3AF1-85B55E454A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40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Ekran Gösterisi (16:9)</PresentationFormat>
  <Paragraphs>2</Paragraphs>
  <Slides>2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Azzet Ergin Çalışkan (Topkon)</cp:lastModifiedBy>
  <cp:revision>2</cp:revision>
  <dcterms:created xsi:type="dcterms:W3CDTF">2026-09-24T11:46:45Z</dcterms:created>
  <dcterms:modified xsi:type="dcterms:W3CDTF">2026-09-24T12:30:30Z</dcterms:modified>
</cp:coreProperties>
</file>